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92" r:id="rId7"/>
    <p:sldId id="293" r:id="rId8"/>
    <p:sldId id="265" r:id="rId9"/>
    <p:sldId id="267" r:id="rId10"/>
    <p:sldId id="268" r:id="rId11"/>
    <p:sldId id="269" r:id="rId12"/>
    <p:sldId id="270" r:id="rId13"/>
    <p:sldId id="272" r:id="rId14"/>
    <p:sldId id="294" r:id="rId15"/>
    <p:sldId id="295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718" autoAdjust="0"/>
  </p:normalViewPr>
  <p:slideViewPr>
    <p:cSldViewPr>
      <p:cViewPr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541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541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541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541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541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416824" cy="309634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1">
                    <a:lumMod val="95000"/>
                  </a:schemeClr>
                </a:solidFill>
              </a:rPr>
              <a:t>    </a:t>
            </a:r>
            <a:r>
              <a:rPr lang="ru-RU" sz="8000" dirty="0" smtClean="0">
                <a:solidFill>
                  <a:schemeClr val="tx1">
                    <a:lumMod val="95000"/>
                  </a:schemeClr>
                </a:solidFill>
              </a:rPr>
              <a:t>Новый год в Туркменистане, Ашхабад.</a:t>
            </a:r>
            <a:endParaRPr lang="ru-RU" sz="199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3494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\fOcZ1SQO22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4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34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Новая папка\GO1fU_xFP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177749" cy="359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12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Новая папка\kzyisPQB2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7566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106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как празднуют Новый Год?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Традиционный Новый год в Туркмении называется «</a:t>
            </a:r>
            <a:r>
              <a:rPr lang="ru-RU" dirty="0" err="1" smtClean="0"/>
              <a:t>Навруз</a:t>
            </a:r>
            <a:r>
              <a:rPr lang="ru-RU" dirty="0" smtClean="0"/>
              <a:t>» и отмечается весной. </a:t>
            </a:r>
            <a:endParaRPr lang="ru-RU" dirty="0"/>
          </a:p>
        </p:txBody>
      </p:sp>
      <p:pic>
        <p:nvPicPr>
          <p:cNvPr id="1026" name="Picture 2" descr="C:\Users\Natalie\Desktop\C71A122C-3AF3-4DF9-92A5-FCCAC5504B57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748444" cy="35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216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ночь с 31 декабря на 1 января празднуют Новый Год. </a:t>
            </a:r>
            <a:endParaRPr lang="ru-RU" sz="3200" dirty="0"/>
          </a:p>
        </p:txBody>
      </p:sp>
      <p:pic>
        <p:nvPicPr>
          <p:cNvPr id="2050" name="Picture 2" descr="C:\Users\Natalie\Desktop\new year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636912"/>
            <a:ext cx="5705594" cy="38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91257"/>
      </p:ext>
    </p:extLst>
  </p:cSld>
  <p:clrMapOvr>
    <a:masterClrMapping/>
  </p:clrMapOvr>
  <p:transition advTm="3541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Новый год встречают дома с семьей. Все дарят друг другу подарки.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5954554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70729"/>
      </p:ext>
    </p:extLst>
  </p:cSld>
  <p:clrMapOvr>
    <a:masterClrMapping/>
  </p:clrMapOvr>
  <p:transition advTm="3541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Ставят и украшают елку.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45" y="462274"/>
            <a:ext cx="4467820" cy="6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3289"/>
      </p:ext>
    </p:extLst>
  </p:cSld>
  <p:clrMapOvr>
    <a:masterClrMapping/>
  </p:clrMapOvr>
  <p:transition advTm="3541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Главными героями праздника остаются Дед Мороз и Снегурочка.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178937" cy="2778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700808"/>
            <a:ext cx="4211033" cy="28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1066"/>
      </p:ext>
    </p:extLst>
  </p:cSld>
  <p:clrMapOvr>
    <a:masterClrMapping/>
  </p:clrMapOvr>
  <p:transition advTm="3541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готовят на Новый год?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каждом доме на праздничном столе можно увидеть: плов, манты и другие блюда.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97971"/>
            <a:ext cx="3955504" cy="2630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7431"/>
      </p:ext>
    </p:extLst>
  </p:cSld>
  <p:clrMapOvr>
    <a:masterClrMapping/>
  </p:clrMapOvr>
  <p:transition advTm="3541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188160"/>
      </p:ext>
    </p:extLst>
  </p:cSld>
  <p:clrMapOvr>
    <a:masterClrMapping/>
  </p:clrMapOvr>
  <p:transition advTm="3541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I5A3rTWu5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857" y="3068960"/>
            <a:ext cx="530114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Страна </a:t>
            </a:r>
            <a:r>
              <a:rPr lang="ru-RU" sz="3200" b="1" dirty="0"/>
              <a:t>Великого шёлкового пути и великой пустыни Каракумы, </a:t>
            </a:r>
            <a:r>
              <a:rPr lang="ru-RU" sz="3200" b="1" dirty="0" smtClean="0"/>
              <a:t>Туркменистан. Столица – </a:t>
            </a:r>
            <a:r>
              <a:rPr lang="ru-RU" sz="3200" b="1" i="1" dirty="0" smtClean="0"/>
              <a:t>Ашхабад. </a:t>
            </a:r>
          </a:p>
          <a:p>
            <a:pPr marL="0" indent="0">
              <a:buNone/>
            </a:pPr>
            <a:r>
              <a:rPr lang="ru-RU" sz="3200" b="1" dirty="0" smtClean="0"/>
              <a:t>В переводе </a:t>
            </a:r>
            <a:r>
              <a:rPr lang="ru-RU" sz="3200" b="1" dirty="0"/>
              <a:t>с персидского </a:t>
            </a:r>
            <a:r>
              <a:rPr lang="ru-RU" sz="3200" b="1" dirty="0" smtClean="0"/>
              <a:t>«</a:t>
            </a:r>
            <a:r>
              <a:rPr lang="ru-RU" sz="3200" b="1" dirty="0" err="1"/>
              <a:t>эшг</a:t>
            </a:r>
            <a:r>
              <a:rPr lang="ru-RU" sz="3200" b="1" dirty="0"/>
              <a:t>» означает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«</a:t>
            </a:r>
            <a:r>
              <a:rPr lang="ru-RU" sz="3200" b="1" dirty="0"/>
              <a:t>любовь», а «</a:t>
            </a:r>
            <a:r>
              <a:rPr lang="ru-RU" sz="3200" b="1" dirty="0" err="1"/>
              <a:t>абад</a:t>
            </a:r>
            <a:r>
              <a:rPr lang="ru-RU" sz="3200" b="1" dirty="0" smtClean="0"/>
              <a:t>»</a:t>
            </a:r>
          </a:p>
          <a:p>
            <a:pPr marL="0" indent="0">
              <a:buNone/>
            </a:pPr>
            <a:r>
              <a:rPr lang="ru-RU" sz="3200" b="1" dirty="0" smtClean="0"/>
              <a:t> </a:t>
            </a:r>
            <a:r>
              <a:rPr lang="ru-RU" sz="3200" b="1" dirty="0"/>
              <a:t>- «населенный».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2106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овая папка\KG9fNJFY4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036" y="2852936"/>
            <a:ext cx="4901215" cy="367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Площадь Туркмении – </a:t>
            </a:r>
            <a:r>
              <a:rPr lang="ru-RU" sz="2800" dirty="0"/>
              <a:t>491 200 </a:t>
            </a:r>
            <a:r>
              <a:rPr lang="ru-RU" sz="2800" dirty="0" smtClean="0"/>
              <a:t>км²</a:t>
            </a:r>
          </a:p>
          <a:p>
            <a:pPr marL="0" indent="0">
              <a:buNone/>
            </a:pPr>
            <a:r>
              <a:rPr lang="ru-RU" sz="2800" dirty="0" smtClean="0"/>
              <a:t>Население - </a:t>
            </a:r>
            <a:r>
              <a:rPr lang="ru-RU" sz="2800" dirty="0"/>
              <a:t>5 240 </a:t>
            </a:r>
            <a:r>
              <a:rPr lang="ru-RU" sz="2800" dirty="0" smtClean="0"/>
              <a:t>502 чел.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dirty="0"/>
              <a:t>Дворцовый </a:t>
            </a:r>
            <a:r>
              <a:rPr lang="ru-RU" sz="2400" dirty="0" smtClean="0"/>
              <a:t>комплекс </a:t>
            </a: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 err="1"/>
              <a:t>Огузхан</a:t>
            </a:r>
            <a:r>
              <a:rPr lang="ru-RU" sz="2400" dirty="0" smtClean="0"/>
              <a:t>».</a:t>
            </a:r>
            <a:endParaRPr lang="ru-RU" sz="2400" dirty="0"/>
          </a:p>
          <a:p>
            <a:pPr marL="0" indent="0">
              <a:buNone/>
            </a:pPr>
            <a:endParaRPr lang="ru-RU" sz="2800" dirty="0"/>
          </a:p>
        </p:txBody>
      </p:sp>
    </p:spTree>
  </p:cSld>
  <p:clrMapOvr>
    <a:masterClrMapping/>
  </p:clrMapOvr>
  <p:transition advTm="2012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qStAe3dUn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228" y="2609528"/>
            <a:ext cx="566609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579296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Ашхабад расположен на юге страны. </a:t>
            </a:r>
            <a:r>
              <a:rPr lang="ru-RU" sz="2800" dirty="0"/>
              <a:t>С юга </a:t>
            </a:r>
            <a:r>
              <a:rPr lang="ru-RU" sz="2800" dirty="0" smtClean="0"/>
              <a:t>его граница — </a:t>
            </a:r>
            <a:r>
              <a:rPr lang="ru-RU" sz="2800" dirty="0"/>
              <a:t>горы </a:t>
            </a:r>
            <a:r>
              <a:rPr lang="ru-RU" sz="2800" dirty="0" smtClean="0"/>
              <a:t>Копетдаг</a:t>
            </a:r>
            <a:r>
              <a:rPr lang="ru-RU" sz="2800" dirty="0"/>
              <a:t>, с севера </a:t>
            </a:r>
            <a:r>
              <a:rPr lang="ru-RU" sz="2800" dirty="0" smtClean="0"/>
              <a:t>— </a:t>
            </a:r>
            <a:r>
              <a:rPr lang="ru-RU" sz="2800" dirty="0"/>
              <a:t>пустыня Каракумы</a:t>
            </a:r>
            <a:endParaRPr lang="ru-RU" sz="2800" dirty="0"/>
          </a:p>
        </p:txBody>
      </p:sp>
    </p:spTree>
  </p:cSld>
  <p:clrMapOvr>
    <a:masterClrMapping/>
  </p:clrMapOvr>
  <p:transition advTm="2106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\WYnZ3YZh_2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096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997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Новая папка\C5AWzTQY6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73424"/>
            <a:ext cx="51845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Дворец </a:t>
            </a:r>
            <a:r>
              <a:rPr lang="ru-RU" sz="2800" dirty="0" err="1"/>
              <a:t>Рухыет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advTm="234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Новая папка\fT7nK2paC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62646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Фонтанный комплекс «</a:t>
            </a:r>
            <a:r>
              <a:rPr lang="ru-RU" sz="3200" b="1" dirty="0" err="1"/>
              <a:t>Огузхан</a:t>
            </a:r>
            <a:r>
              <a:rPr lang="ru-RU" sz="3200" b="1" dirty="0"/>
              <a:t> и сыновья»</a:t>
            </a:r>
            <a:r>
              <a:rPr lang="ru-RU" sz="3200" dirty="0"/>
              <a:t> (туркм. "</a:t>
            </a:r>
            <a:r>
              <a:rPr lang="ru-RU" sz="3200" b="1" dirty="0" err="1"/>
              <a:t>Oguzhan</a:t>
            </a:r>
            <a:r>
              <a:rPr lang="ru-RU" sz="3200" b="1" dirty="0"/>
              <a:t> </a:t>
            </a:r>
            <a:r>
              <a:rPr lang="ru-RU" sz="3200" b="1" dirty="0" err="1"/>
              <a:t>we</a:t>
            </a:r>
            <a:r>
              <a:rPr lang="ru-RU" sz="3200" b="1" dirty="0"/>
              <a:t> </a:t>
            </a:r>
            <a:r>
              <a:rPr lang="ru-RU" sz="3200" b="1" dirty="0" err="1"/>
              <a:t>ogullar</a:t>
            </a:r>
            <a:r>
              <a:rPr lang="ru-RU" sz="3200" dirty="0"/>
              <a:t>") - это символ </a:t>
            </a:r>
            <a:r>
              <a:rPr lang="ru-RU" sz="3200" b="1" dirty="0"/>
              <a:t>Ашхабада</a:t>
            </a:r>
            <a:r>
              <a:rPr lang="ru-RU" sz="3200" dirty="0"/>
              <a:t> и самый большой фонтанный комплекс в мире.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2074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5501208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Этот комплекс </a:t>
            </a:r>
            <a:r>
              <a:rPr lang="ru-RU" sz="4400" b="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на въезде в международный аэропорт Ашхабада вошел в книгу рекордов </a:t>
            </a:r>
            <a:r>
              <a:rPr lang="ru-RU" sz="4400" b="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Гиннеса, </a:t>
            </a:r>
            <a:r>
              <a:rPr lang="ru-RU" sz="4400" b="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как объединяющий самое большое число </a:t>
            </a:r>
            <a:r>
              <a:rPr lang="ru-RU" sz="4400" b="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фонтанов </a:t>
            </a:r>
            <a:r>
              <a:rPr lang="ru-RU" sz="4400" b="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в общественном месте</a:t>
            </a:r>
            <a:endParaRPr lang="ru-RU" sz="4400" b="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5569">
    <p:zoom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Новая папка\D30_1mq2S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86675" cy="511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9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172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Новый год в Туркменистане, Ашхабад.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Этот комплекс на въезде в международный аэропорт Ашхабада вошел в книгу рекордов Гиннеса, как объединяющий самое большое число фонтанов в общественном 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 празднуют Новый Год?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готовят на Новый год?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Разрешили зайти</dc:creator>
  <cp:lastModifiedBy>Ladonadum</cp:lastModifiedBy>
  <cp:revision>17</cp:revision>
  <dcterms:created xsi:type="dcterms:W3CDTF">2014-12-21T07:32:00Z</dcterms:created>
  <dcterms:modified xsi:type="dcterms:W3CDTF">2014-12-23T22:06:16Z</dcterms:modified>
</cp:coreProperties>
</file>